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</p:sldIdLst>
  <p:sldSz cx="18288000" cy="10287000"/>
  <p:notesSz cx="6858000" cy="9144000"/>
  <p:embeddedFontLst>
    <p:embeddedFont>
      <p:font typeface="Arial Unicode" panose="020B0600070205080204" charset="-128"/>
      <p:regular r:id="rId5"/>
    </p:embeddedFont>
    <p:embeddedFont>
      <p:font typeface="League Spartan" panose="020B0600070205080204" charset="0"/>
      <p:regular r:id="rId6"/>
    </p:embeddedFont>
    <p:embeddedFont>
      <p:font typeface="Poppins" panose="00000500000000000000" pitchFamily="2" charset="0"/>
      <p:regular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tableStyles" Target="tableStyles.xml"/><Relationship Id="rId5" Type="http://schemas.openxmlformats.org/officeDocument/2006/relationships/font" Target="fonts/font1.fntdata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svg"/><Relationship Id="rId7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26446" y="2295139"/>
            <a:ext cx="7061554" cy="8585476"/>
          </a:xfrm>
          <a:custGeom>
            <a:avLst/>
            <a:gdLst/>
            <a:ahLst/>
            <a:cxnLst/>
            <a:rect l="l" t="t" r="r" b="b"/>
            <a:pathLst>
              <a:path w="7061554" h="8585476">
                <a:moveTo>
                  <a:pt x="0" y="0"/>
                </a:moveTo>
                <a:lnTo>
                  <a:pt x="7061554" y="0"/>
                </a:lnTo>
                <a:lnTo>
                  <a:pt x="7061554" y="8585476"/>
                </a:lnTo>
                <a:lnTo>
                  <a:pt x="0" y="8585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" name="Freeform 3"/>
          <p:cNvSpPr/>
          <p:nvPr/>
        </p:nvSpPr>
        <p:spPr>
          <a:xfrm rot="3267657" flipH="1">
            <a:off x="11463289" y="-2967589"/>
            <a:ext cx="5989903" cy="6858598"/>
          </a:xfrm>
          <a:custGeom>
            <a:avLst/>
            <a:gdLst/>
            <a:ahLst/>
            <a:cxnLst/>
            <a:rect l="l" t="t" r="r" b="b"/>
            <a:pathLst>
              <a:path w="5989903" h="6858598">
                <a:moveTo>
                  <a:pt x="5989903" y="0"/>
                </a:moveTo>
                <a:lnTo>
                  <a:pt x="0" y="0"/>
                </a:lnTo>
                <a:lnTo>
                  <a:pt x="0" y="6858598"/>
                </a:lnTo>
                <a:lnTo>
                  <a:pt x="5989903" y="6858598"/>
                </a:lnTo>
                <a:lnTo>
                  <a:pt x="5989903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" name="TextBox 4"/>
          <p:cNvSpPr txBox="1"/>
          <p:nvPr/>
        </p:nvSpPr>
        <p:spPr>
          <a:xfrm>
            <a:off x="206385" y="4199415"/>
            <a:ext cx="17668468" cy="215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4"/>
              </a:lnSpc>
            </a:pPr>
            <a:r>
              <a:rPr lang="en-US" sz="4942" spc="-518">
                <a:solidFill>
                  <a:srgbClr val="265F6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タイトル</a:t>
            </a:r>
          </a:p>
          <a:p>
            <a:pPr algn="l">
              <a:lnSpc>
                <a:spcPts val="5634"/>
              </a:lnSpc>
            </a:pPr>
            <a:r>
              <a:rPr lang="en-US" sz="4942" spc="-518">
                <a:solidFill>
                  <a:srgbClr val="265F6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　 </a:t>
            </a:r>
          </a:p>
          <a:p>
            <a:pPr algn="l">
              <a:lnSpc>
                <a:spcPts val="5634"/>
              </a:lnSpc>
            </a:pPr>
            <a:endParaRPr lang="en-US" sz="4942" spc="-518">
              <a:solidFill>
                <a:srgbClr val="265F6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5" name="Freeform 5"/>
          <p:cNvSpPr/>
          <p:nvPr/>
        </p:nvSpPr>
        <p:spPr>
          <a:xfrm rot="2821659">
            <a:off x="-646542" y="7200900"/>
            <a:ext cx="1964836" cy="4114800"/>
          </a:xfrm>
          <a:custGeom>
            <a:avLst/>
            <a:gdLst/>
            <a:ahLst/>
            <a:cxnLst/>
            <a:rect l="l" t="t" r="r" b="b"/>
            <a:pathLst>
              <a:path w="1964836" h="4114800">
                <a:moveTo>
                  <a:pt x="0" y="0"/>
                </a:moveTo>
                <a:lnTo>
                  <a:pt x="1964836" y="0"/>
                </a:lnTo>
                <a:lnTo>
                  <a:pt x="1964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" name="Freeform 6"/>
          <p:cNvSpPr/>
          <p:nvPr/>
        </p:nvSpPr>
        <p:spPr>
          <a:xfrm rot="8364260" flipH="1">
            <a:off x="59768" y="-3293169"/>
            <a:ext cx="3587290" cy="6827022"/>
          </a:xfrm>
          <a:custGeom>
            <a:avLst/>
            <a:gdLst/>
            <a:ahLst/>
            <a:cxnLst/>
            <a:rect l="l" t="t" r="r" b="b"/>
            <a:pathLst>
              <a:path w="3587290" h="6827022">
                <a:moveTo>
                  <a:pt x="3587289" y="0"/>
                </a:moveTo>
                <a:lnTo>
                  <a:pt x="0" y="0"/>
                </a:lnTo>
                <a:lnTo>
                  <a:pt x="0" y="6827022"/>
                </a:lnTo>
                <a:lnTo>
                  <a:pt x="3587289" y="6827022"/>
                </a:lnTo>
                <a:lnTo>
                  <a:pt x="3587289" y="0"/>
                </a:lnTo>
                <a:close/>
              </a:path>
            </a:pathLst>
          </a:custGeom>
          <a:blipFill>
            <a:blip r:embed="rId8">
              <a:alphaModFix amt="9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" name="Freeform 7"/>
          <p:cNvSpPr/>
          <p:nvPr/>
        </p:nvSpPr>
        <p:spPr>
          <a:xfrm rot="7667723" flipH="1">
            <a:off x="7417697" y="8250273"/>
            <a:ext cx="3245845" cy="3716579"/>
          </a:xfrm>
          <a:custGeom>
            <a:avLst/>
            <a:gdLst/>
            <a:ahLst/>
            <a:cxnLst/>
            <a:rect l="l" t="t" r="r" b="b"/>
            <a:pathLst>
              <a:path w="3245845" h="3716579">
                <a:moveTo>
                  <a:pt x="3245845" y="0"/>
                </a:moveTo>
                <a:lnTo>
                  <a:pt x="0" y="0"/>
                </a:lnTo>
                <a:lnTo>
                  <a:pt x="0" y="3716579"/>
                </a:lnTo>
                <a:lnTo>
                  <a:pt x="3245845" y="3716579"/>
                </a:lnTo>
                <a:lnTo>
                  <a:pt x="3245845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8" name="TextBox 8"/>
          <p:cNvSpPr txBox="1"/>
          <p:nvPr/>
        </p:nvSpPr>
        <p:spPr>
          <a:xfrm>
            <a:off x="716067" y="6606648"/>
            <a:ext cx="9989731" cy="530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8"/>
              </a:lnSpc>
            </a:pPr>
            <a:r>
              <a:rPr lang="en-US" sz="2948">
                <a:solidFill>
                  <a:srgbClr val="265F61"/>
                </a:solidFill>
                <a:latin typeface="Poppins"/>
                <a:ea typeface="Poppins"/>
                <a:cs typeface="Poppins"/>
                <a:sym typeface="Poppins"/>
              </a:rPr>
              <a:t>日時：2025年2月19日（水）18：00～19：30</a:t>
            </a:r>
          </a:p>
        </p:txBody>
      </p:sp>
      <p:pic>
        <p:nvPicPr>
          <p:cNvPr id="10" name="図 9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83AB5DC1-6CB3-C835-C561-319595769D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3093" y="181312"/>
            <a:ext cx="17379748" cy="9911410"/>
            <a:chOff x="0" y="0"/>
            <a:chExt cx="4577382" cy="26104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77382" cy="2610413"/>
            </a:xfrm>
            <a:custGeom>
              <a:avLst/>
              <a:gdLst/>
              <a:ahLst/>
              <a:cxnLst/>
              <a:rect l="l" t="t" r="r" b="b"/>
              <a:pathLst>
                <a:path w="4577382" h="2610413">
                  <a:moveTo>
                    <a:pt x="16927" y="0"/>
                  </a:moveTo>
                  <a:lnTo>
                    <a:pt x="4560455" y="0"/>
                  </a:lnTo>
                  <a:cubicBezTo>
                    <a:pt x="4564944" y="0"/>
                    <a:pt x="4569250" y="1783"/>
                    <a:pt x="4572424" y="4958"/>
                  </a:cubicBezTo>
                  <a:cubicBezTo>
                    <a:pt x="4575599" y="8132"/>
                    <a:pt x="4577382" y="12438"/>
                    <a:pt x="4577382" y="16927"/>
                  </a:cubicBezTo>
                  <a:lnTo>
                    <a:pt x="4577382" y="2593485"/>
                  </a:lnTo>
                  <a:cubicBezTo>
                    <a:pt x="4577382" y="2597975"/>
                    <a:pt x="4575599" y="2602280"/>
                    <a:pt x="4572424" y="2605455"/>
                  </a:cubicBezTo>
                  <a:cubicBezTo>
                    <a:pt x="4569250" y="2608629"/>
                    <a:pt x="4564944" y="2610413"/>
                    <a:pt x="4560455" y="2610413"/>
                  </a:cubicBezTo>
                  <a:lnTo>
                    <a:pt x="16927" y="2610413"/>
                  </a:lnTo>
                  <a:cubicBezTo>
                    <a:pt x="12438" y="2610413"/>
                    <a:pt x="8132" y="2608629"/>
                    <a:pt x="4958" y="2605455"/>
                  </a:cubicBezTo>
                  <a:cubicBezTo>
                    <a:pt x="1783" y="2602280"/>
                    <a:pt x="0" y="2597975"/>
                    <a:pt x="0" y="2593485"/>
                  </a:cubicBezTo>
                  <a:lnTo>
                    <a:pt x="0" y="16927"/>
                  </a:lnTo>
                  <a:cubicBezTo>
                    <a:pt x="0" y="12438"/>
                    <a:pt x="1783" y="8132"/>
                    <a:pt x="4958" y="4958"/>
                  </a:cubicBezTo>
                  <a:cubicBezTo>
                    <a:pt x="8132" y="1783"/>
                    <a:pt x="12438" y="0"/>
                    <a:pt x="16927" y="0"/>
                  </a:cubicBezTo>
                  <a:close/>
                </a:path>
              </a:pathLst>
            </a:custGeom>
            <a:solidFill>
              <a:srgbClr val="265F61">
                <a:alpha val="9804"/>
              </a:srgbClr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577382" cy="26675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47799" y="1103974"/>
            <a:ext cx="14935201" cy="8797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85"/>
              </a:lnSpc>
            </a:pPr>
            <a:r>
              <a:rPr lang="en-US" sz="4800" b="1" dirty="0" err="1">
                <a:solidFill>
                  <a:srgbClr val="FF0000"/>
                </a:solidFill>
                <a:latin typeface="Arial Unicode" panose="020B0600070205080204" charset="-128"/>
                <a:ea typeface="Arial Unicode" panose="020B0600070205080204" charset="-128"/>
                <a:cs typeface="Arial Unicode" panose="020B0600070205080204" charset="-128"/>
                <a:sym typeface="League Spartan"/>
              </a:rPr>
              <a:t>注意事項</a:t>
            </a:r>
            <a:endParaRPr lang="en-US" sz="4800" b="1" dirty="0">
              <a:solidFill>
                <a:srgbClr val="FF0000"/>
              </a:solidFill>
              <a:latin typeface="Arial Unicode" panose="020B0600070205080204" charset="-128"/>
              <a:ea typeface="Arial Unicode" panose="020B0600070205080204" charset="-128"/>
              <a:cs typeface="Arial Unicode" panose="020B0600070205080204" charset="-128"/>
              <a:sym typeface="League Spartan"/>
            </a:endParaRPr>
          </a:p>
          <a:p>
            <a:pPr algn="l">
              <a:lnSpc>
                <a:spcPts val="4885"/>
              </a:lnSpc>
            </a:pPr>
            <a:endParaRPr lang="en-US" sz="4000" b="1" dirty="0">
              <a:solidFill>
                <a:srgbClr val="265F61"/>
              </a:solidFill>
              <a:latin typeface="Arial Unicode" panose="020B0600070205080204" charset="-128"/>
              <a:ea typeface="Arial Unicode" panose="020B0600070205080204" charset="-128"/>
              <a:cs typeface="Arial Unicode" panose="020B0600070205080204" charset="-128"/>
              <a:sym typeface="League Spartan"/>
            </a:endParaRPr>
          </a:p>
          <a:p>
            <a:pPr algn="l">
              <a:lnSpc>
                <a:spcPts val="4885"/>
              </a:lnSpc>
            </a:pPr>
            <a:r>
              <a:rPr lang="en-US" sz="4000" b="1" dirty="0">
                <a:solidFill>
                  <a:srgbClr val="265F61"/>
                </a:solidFill>
                <a:latin typeface="Arial Unicode" panose="020B0600070205080204" charset="-128"/>
                <a:ea typeface="Arial Unicode" panose="020B0600070205080204" charset="-128"/>
                <a:cs typeface="Arial Unicode" panose="020B0600070205080204" charset="-128"/>
                <a:sym typeface="League Spartan"/>
              </a:rPr>
              <a:t>•</a:t>
            </a:r>
            <a:r>
              <a:rPr lang="en-US" sz="4000" b="1" dirty="0" err="1">
                <a:solidFill>
                  <a:srgbClr val="265F61"/>
                </a:solidFill>
                <a:latin typeface="Arial Unicode" panose="020B0600070205080204" charset="-128"/>
                <a:ea typeface="Arial Unicode" panose="020B0600070205080204" charset="-128"/>
                <a:cs typeface="Arial Unicode" panose="020B0600070205080204" charset="-128"/>
                <a:sym typeface="League Spartan"/>
              </a:rPr>
              <a:t>セミナー内容の録画・録音・撮影、SNS等への投稿は固く禁じます</a:t>
            </a:r>
            <a:r>
              <a:rPr lang="en-US" sz="4000" b="1" dirty="0">
                <a:solidFill>
                  <a:srgbClr val="265F61"/>
                </a:solidFill>
                <a:latin typeface="Arial Unicode" panose="020B0600070205080204" charset="-128"/>
                <a:ea typeface="Arial Unicode" panose="020B0600070205080204" charset="-128"/>
                <a:cs typeface="Arial Unicode" panose="020B0600070205080204" charset="-128"/>
                <a:sym typeface="League Spartan"/>
              </a:rPr>
              <a:t>。</a:t>
            </a:r>
          </a:p>
          <a:p>
            <a:pPr algn="l">
              <a:lnSpc>
                <a:spcPts val="4885"/>
              </a:lnSpc>
            </a:pPr>
            <a:endParaRPr lang="en-US" sz="4000" b="1" dirty="0">
              <a:solidFill>
                <a:srgbClr val="265F61"/>
              </a:solidFill>
              <a:latin typeface="Arial Unicode" panose="020B0600070205080204" charset="-128"/>
              <a:ea typeface="Arial Unicode" panose="020B0600070205080204" charset="-128"/>
              <a:cs typeface="Arial Unicode" panose="020B0600070205080204" charset="-128"/>
              <a:sym typeface="League Spartan"/>
            </a:endParaRPr>
          </a:p>
          <a:p>
            <a:pPr algn="l">
              <a:lnSpc>
                <a:spcPts val="4885"/>
              </a:lnSpc>
            </a:pPr>
            <a:r>
              <a:rPr lang="en-US" sz="4000" b="1" dirty="0">
                <a:solidFill>
                  <a:srgbClr val="265F61"/>
                </a:solidFill>
                <a:latin typeface="Arial Unicode" panose="020B0600070205080204" charset="-128"/>
                <a:ea typeface="Arial Unicode" panose="020B0600070205080204" charset="-128"/>
                <a:cs typeface="Arial Unicode" panose="020B0600070205080204" charset="-128"/>
                <a:sym typeface="League Spartan"/>
              </a:rPr>
              <a:t>•</a:t>
            </a:r>
            <a:r>
              <a:rPr lang="en-US" sz="4000" b="1" dirty="0" err="1">
                <a:solidFill>
                  <a:srgbClr val="265F61"/>
                </a:solidFill>
                <a:latin typeface="Arial Unicode" panose="020B0600070205080204" charset="-128"/>
                <a:ea typeface="Arial Unicode" panose="020B0600070205080204" charset="-128"/>
                <a:cs typeface="Arial Unicode" panose="020B0600070205080204" charset="-128"/>
                <a:sym typeface="League Spartan"/>
              </a:rPr>
              <a:t>参加登録者以外の方への招待メールの転送・開示・セミナー内容の開示ならびにセミナー以外の方を参加させることは禁じます</a:t>
            </a:r>
            <a:r>
              <a:rPr lang="en-US" sz="4000" b="1" dirty="0">
                <a:solidFill>
                  <a:srgbClr val="265F61"/>
                </a:solidFill>
                <a:latin typeface="Arial Unicode" panose="020B0600070205080204" charset="-128"/>
                <a:ea typeface="Arial Unicode" panose="020B0600070205080204" charset="-128"/>
                <a:cs typeface="Arial Unicode" panose="020B0600070205080204" charset="-128"/>
                <a:sym typeface="League Spartan"/>
              </a:rPr>
              <a:t>。</a:t>
            </a:r>
          </a:p>
          <a:p>
            <a:pPr algn="l">
              <a:lnSpc>
                <a:spcPts val="4885"/>
              </a:lnSpc>
            </a:pPr>
            <a:endParaRPr lang="en-US" sz="4000" b="1" dirty="0">
              <a:solidFill>
                <a:srgbClr val="265F61"/>
              </a:solidFill>
              <a:latin typeface="Arial Unicode" panose="020B0600070205080204" charset="-128"/>
              <a:ea typeface="Arial Unicode" panose="020B0600070205080204" charset="-128"/>
              <a:cs typeface="Arial Unicode" panose="020B0600070205080204" charset="-128"/>
              <a:sym typeface="League Spartan"/>
            </a:endParaRPr>
          </a:p>
          <a:p>
            <a:pPr algn="l">
              <a:lnSpc>
                <a:spcPts val="4885"/>
              </a:lnSpc>
            </a:pPr>
            <a:r>
              <a:rPr lang="en-US" sz="4000" b="1" dirty="0">
                <a:solidFill>
                  <a:srgbClr val="265F61"/>
                </a:solidFill>
                <a:latin typeface="Arial Unicode" panose="020B0600070205080204" charset="-128"/>
                <a:ea typeface="Arial Unicode" panose="020B0600070205080204" charset="-128"/>
                <a:cs typeface="Arial Unicode" panose="020B0600070205080204" charset="-128"/>
                <a:sym typeface="League Spartan"/>
              </a:rPr>
              <a:t>•</a:t>
            </a:r>
            <a:r>
              <a:rPr lang="en-US" sz="4000" b="1" dirty="0" err="1">
                <a:solidFill>
                  <a:srgbClr val="265F61"/>
                </a:solidFill>
                <a:latin typeface="Arial Unicode" panose="020B0600070205080204" charset="-128"/>
                <a:ea typeface="Arial Unicode" panose="020B0600070205080204" charset="-128"/>
                <a:cs typeface="Arial Unicode" panose="020B0600070205080204" charset="-128"/>
                <a:sym typeface="League Spartan"/>
              </a:rPr>
              <a:t>利用・通信環境に起因するいかなる影響、損害に対して、主催者は一切責任を負わないものとします</a:t>
            </a:r>
            <a:r>
              <a:rPr lang="en-US" sz="4000" b="1" dirty="0">
                <a:solidFill>
                  <a:srgbClr val="265F61"/>
                </a:solidFill>
                <a:latin typeface="Arial Unicode" panose="020B0600070205080204" charset="-128"/>
                <a:ea typeface="Arial Unicode" panose="020B0600070205080204" charset="-128"/>
                <a:cs typeface="Arial Unicode" panose="020B0600070205080204" charset="-128"/>
                <a:sym typeface="League Spartan"/>
              </a:rPr>
              <a:t>。</a:t>
            </a:r>
          </a:p>
          <a:p>
            <a:pPr algn="l">
              <a:lnSpc>
                <a:spcPts val="4885"/>
              </a:lnSpc>
            </a:pPr>
            <a:endParaRPr lang="en-US" sz="4000" b="1" dirty="0">
              <a:solidFill>
                <a:srgbClr val="265F61"/>
              </a:solidFill>
              <a:latin typeface="Arial Unicode" panose="020B0600070205080204" charset="-128"/>
              <a:ea typeface="Arial Unicode" panose="020B0600070205080204" charset="-128"/>
              <a:cs typeface="Arial Unicode" panose="020B0600070205080204" charset="-128"/>
              <a:sym typeface="League Spartan"/>
            </a:endParaRPr>
          </a:p>
          <a:p>
            <a:pPr algn="l">
              <a:lnSpc>
                <a:spcPts val="4885"/>
              </a:lnSpc>
            </a:pPr>
            <a:r>
              <a:rPr lang="en-US" sz="4000" b="1" dirty="0">
                <a:solidFill>
                  <a:srgbClr val="265F61"/>
                </a:solidFill>
                <a:latin typeface="Arial Unicode" panose="020B0600070205080204" charset="-128"/>
                <a:ea typeface="Arial Unicode" panose="020B0600070205080204" charset="-128"/>
                <a:cs typeface="Arial Unicode" panose="020B0600070205080204" charset="-128"/>
                <a:sym typeface="League Spartan"/>
              </a:rPr>
              <a:t>•</a:t>
            </a:r>
            <a:r>
              <a:rPr lang="en-US" sz="4000" b="1" dirty="0" err="1">
                <a:solidFill>
                  <a:srgbClr val="265F61"/>
                </a:solidFill>
                <a:latin typeface="Arial Unicode" panose="020B0600070205080204" charset="-128"/>
                <a:ea typeface="Arial Unicode" panose="020B0600070205080204" charset="-128"/>
                <a:cs typeface="Arial Unicode" panose="020B0600070205080204" charset="-128"/>
                <a:sym typeface="League Spartan"/>
              </a:rPr>
              <a:t>セミナー視聴に関わる通信料・接続料等一切の費用は利用者の負担とします</a:t>
            </a:r>
            <a:r>
              <a:rPr lang="en-US" sz="4000" b="1" dirty="0">
                <a:solidFill>
                  <a:srgbClr val="265F61"/>
                </a:solidFill>
                <a:latin typeface="Arial Unicode" panose="020B0600070205080204" charset="-128"/>
                <a:ea typeface="Arial Unicode" panose="020B0600070205080204" charset="-128"/>
                <a:cs typeface="Arial Unicode" panose="020B0600070205080204" charset="-128"/>
                <a:sym typeface="League Spartan"/>
              </a:rPr>
              <a:t>。</a:t>
            </a:r>
          </a:p>
          <a:p>
            <a:pPr marL="0" lvl="0" indent="0" algn="l">
              <a:lnSpc>
                <a:spcPts val="4885"/>
              </a:lnSpc>
              <a:spcBef>
                <a:spcPct val="0"/>
              </a:spcBef>
            </a:pPr>
            <a:endParaRPr lang="en-US" sz="3645" b="1" dirty="0">
              <a:solidFill>
                <a:srgbClr val="265F6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6" name="Freeform 6"/>
          <p:cNvSpPr/>
          <p:nvPr/>
        </p:nvSpPr>
        <p:spPr>
          <a:xfrm rot="-9256742" flipH="1">
            <a:off x="-993178" y="7668529"/>
            <a:ext cx="2922030" cy="3345802"/>
          </a:xfrm>
          <a:custGeom>
            <a:avLst/>
            <a:gdLst/>
            <a:ahLst/>
            <a:cxnLst/>
            <a:rect l="l" t="t" r="r" b="b"/>
            <a:pathLst>
              <a:path w="2922030" h="3345802">
                <a:moveTo>
                  <a:pt x="2922029" y="0"/>
                </a:moveTo>
                <a:lnTo>
                  <a:pt x="0" y="0"/>
                </a:lnTo>
                <a:lnTo>
                  <a:pt x="0" y="3345801"/>
                </a:lnTo>
                <a:lnTo>
                  <a:pt x="2922029" y="3345801"/>
                </a:lnTo>
                <a:lnTo>
                  <a:pt x="2922029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7" name="Freeform 7"/>
          <p:cNvSpPr/>
          <p:nvPr/>
        </p:nvSpPr>
        <p:spPr>
          <a:xfrm rot="3846257" flipH="1">
            <a:off x="7660601" y="-1249624"/>
            <a:ext cx="2922030" cy="3345802"/>
          </a:xfrm>
          <a:custGeom>
            <a:avLst/>
            <a:gdLst/>
            <a:ahLst/>
            <a:cxnLst/>
            <a:rect l="l" t="t" r="r" b="b"/>
            <a:pathLst>
              <a:path w="2922030" h="3345802">
                <a:moveTo>
                  <a:pt x="2922030" y="0"/>
                </a:moveTo>
                <a:lnTo>
                  <a:pt x="0" y="0"/>
                </a:lnTo>
                <a:lnTo>
                  <a:pt x="0" y="3345801"/>
                </a:lnTo>
                <a:lnTo>
                  <a:pt x="2922030" y="3345801"/>
                </a:lnTo>
                <a:lnTo>
                  <a:pt x="292203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8" name="Freeform 8"/>
          <p:cNvSpPr/>
          <p:nvPr/>
        </p:nvSpPr>
        <p:spPr>
          <a:xfrm rot="-1199122">
            <a:off x="16108099" y="7551672"/>
            <a:ext cx="3403122" cy="3726629"/>
          </a:xfrm>
          <a:custGeom>
            <a:avLst/>
            <a:gdLst/>
            <a:ahLst/>
            <a:cxnLst/>
            <a:rect l="l" t="t" r="r" b="b"/>
            <a:pathLst>
              <a:path w="3403122" h="3726629">
                <a:moveTo>
                  <a:pt x="0" y="0"/>
                </a:moveTo>
                <a:lnTo>
                  <a:pt x="3403122" y="0"/>
                </a:lnTo>
                <a:lnTo>
                  <a:pt x="3403122" y="3726629"/>
                </a:lnTo>
                <a:lnTo>
                  <a:pt x="0" y="3726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9" name="Freeform 9"/>
          <p:cNvSpPr/>
          <p:nvPr/>
        </p:nvSpPr>
        <p:spPr>
          <a:xfrm rot="9360025">
            <a:off x="-466069" y="-1384190"/>
            <a:ext cx="1867810" cy="4114800"/>
          </a:xfrm>
          <a:custGeom>
            <a:avLst/>
            <a:gdLst/>
            <a:ahLst/>
            <a:cxnLst/>
            <a:rect l="l" t="t" r="r" b="b"/>
            <a:pathLst>
              <a:path w="1867810" h="4114800">
                <a:moveTo>
                  <a:pt x="0" y="0"/>
                </a:moveTo>
                <a:lnTo>
                  <a:pt x="1867811" y="0"/>
                </a:lnTo>
                <a:lnTo>
                  <a:pt x="18678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" name="Freeform 10"/>
          <p:cNvSpPr/>
          <p:nvPr/>
        </p:nvSpPr>
        <p:spPr>
          <a:xfrm rot="1276753">
            <a:off x="6044709" y="8229600"/>
            <a:ext cx="1867810" cy="4114800"/>
          </a:xfrm>
          <a:custGeom>
            <a:avLst/>
            <a:gdLst/>
            <a:ahLst/>
            <a:cxnLst/>
            <a:rect l="l" t="t" r="r" b="b"/>
            <a:pathLst>
              <a:path w="1867810" h="4114800">
                <a:moveTo>
                  <a:pt x="0" y="0"/>
                </a:moveTo>
                <a:lnTo>
                  <a:pt x="1867811" y="0"/>
                </a:lnTo>
                <a:lnTo>
                  <a:pt x="18678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357773" flipH="1">
            <a:off x="1042386" y="5500265"/>
            <a:ext cx="4408631" cy="5048000"/>
          </a:xfrm>
          <a:custGeom>
            <a:avLst/>
            <a:gdLst/>
            <a:ahLst/>
            <a:cxnLst/>
            <a:rect l="l" t="t" r="r" b="b"/>
            <a:pathLst>
              <a:path w="4408631" h="5048000">
                <a:moveTo>
                  <a:pt x="4408631" y="0"/>
                </a:moveTo>
                <a:lnTo>
                  <a:pt x="0" y="0"/>
                </a:lnTo>
                <a:lnTo>
                  <a:pt x="0" y="5047999"/>
                </a:lnTo>
                <a:lnTo>
                  <a:pt x="4408631" y="5047999"/>
                </a:lnTo>
                <a:lnTo>
                  <a:pt x="4408631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" name="Freeform 3"/>
          <p:cNvSpPr/>
          <p:nvPr/>
        </p:nvSpPr>
        <p:spPr>
          <a:xfrm rot="7779370" flipH="1">
            <a:off x="16454470" y="1916649"/>
            <a:ext cx="3166321" cy="3625522"/>
          </a:xfrm>
          <a:custGeom>
            <a:avLst/>
            <a:gdLst/>
            <a:ahLst/>
            <a:cxnLst/>
            <a:rect l="l" t="t" r="r" b="b"/>
            <a:pathLst>
              <a:path w="3166321" h="3625522">
                <a:moveTo>
                  <a:pt x="3166322" y="0"/>
                </a:moveTo>
                <a:lnTo>
                  <a:pt x="0" y="0"/>
                </a:lnTo>
                <a:lnTo>
                  <a:pt x="0" y="3625522"/>
                </a:lnTo>
                <a:lnTo>
                  <a:pt x="3166322" y="3625522"/>
                </a:lnTo>
                <a:lnTo>
                  <a:pt x="3166322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" name="Freeform 4"/>
          <p:cNvSpPr/>
          <p:nvPr/>
        </p:nvSpPr>
        <p:spPr>
          <a:xfrm rot="-1769242">
            <a:off x="15804160" y="8232586"/>
            <a:ext cx="2910279" cy="3325518"/>
          </a:xfrm>
          <a:custGeom>
            <a:avLst/>
            <a:gdLst/>
            <a:ahLst/>
            <a:cxnLst/>
            <a:rect l="l" t="t" r="r" b="b"/>
            <a:pathLst>
              <a:path w="2910279" h="3325518">
                <a:moveTo>
                  <a:pt x="0" y="0"/>
                </a:moveTo>
                <a:lnTo>
                  <a:pt x="2910280" y="0"/>
                </a:lnTo>
                <a:lnTo>
                  <a:pt x="2910280" y="3325518"/>
                </a:lnTo>
                <a:lnTo>
                  <a:pt x="0" y="3325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" name="Freeform 5"/>
          <p:cNvSpPr/>
          <p:nvPr/>
        </p:nvSpPr>
        <p:spPr>
          <a:xfrm rot="-9131158">
            <a:off x="12005726" y="-1391044"/>
            <a:ext cx="1579972" cy="3480691"/>
          </a:xfrm>
          <a:custGeom>
            <a:avLst/>
            <a:gdLst/>
            <a:ahLst/>
            <a:cxnLst/>
            <a:rect l="l" t="t" r="r" b="b"/>
            <a:pathLst>
              <a:path w="1579972" h="3480691">
                <a:moveTo>
                  <a:pt x="0" y="0"/>
                </a:moveTo>
                <a:lnTo>
                  <a:pt x="1579973" y="0"/>
                </a:lnTo>
                <a:lnTo>
                  <a:pt x="1579973" y="3480691"/>
                </a:lnTo>
                <a:lnTo>
                  <a:pt x="0" y="3480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" name="Freeform 6"/>
          <p:cNvSpPr/>
          <p:nvPr/>
        </p:nvSpPr>
        <p:spPr>
          <a:xfrm>
            <a:off x="397288" y="1245675"/>
            <a:ext cx="17640343" cy="869664"/>
          </a:xfrm>
          <a:custGeom>
            <a:avLst/>
            <a:gdLst/>
            <a:ahLst/>
            <a:cxnLst/>
            <a:rect l="l" t="t" r="r" b="b"/>
            <a:pathLst>
              <a:path w="17640343" h="869664">
                <a:moveTo>
                  <a:pt x="0" y="0"/>
                </a:moveTo>
                <a:lnTo>
                  <a:pt x="17640343" y="0"/>
                </a:lnTo>
                <a:lnTo>
                  <a:pt x="17640343" y="869664"/>
                </a:lnTo>
                <a:lnTo>
                  <a:pt x="0" y="8696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42095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7" name="Group 7"/>
          <p:cNvGrpSpPr/>
          <p:nvPr/>
        </p:nvGrpSpPr>
        <p:grpSpPr>
          <a:xfrm>
            <a:off x="9453766" y="1186747"/>
            <a:ext cx="1488581" cy="987519"/>
            <a:chOff x="0" y="0"/>
            <a:chExt cx="392054" cy="2600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2054" cy="260087"/>
            </a:xfrm>
            <a:custGeom>
              <a:avLst/>
              <a:gdLst/>
              <a:ahLst/>
              <a:cxnLst/>
              <a:rect l="l" t="t" r="r" b="b"/>
              <a:pathLst>
                <a:path w="392054" h="260087">
                  <a:moveTo>
                    <a:pt x="130044" y="0"/>
                  </a:moveTo>
                  <a:lnTo>
                    <a:pt x="262011" y="0"/>
                  </a:lnTo>
                  <a:cubicBezTo>
                    <a:pt x="296500" y="0"/>
                    <a:pt x="329578" y="13701"/>
                    <a:pt x="353965" y="38089"/>
                  </a:cubicBezTo>
                  <a:cubicBezTo>
                    <a:pt x="378353" y="62477"/>
                    <a:pt x="392054" y="95554"/>
                    <a:pt x="392054" y="130044"/>
                  </a:cubicBezTo>
                  <a:lnTo>
                    <a:pt x="392054" y="130044"/>
                  </a:lnTo>
                  <a:cubicBezTo>
                    <a:pt x="392054" y="164533"/>
                    <a:pt x="378353" y="197610"/>
                    <a:pt x="353965" y="221998"/>
                  </a:cubicBezTo>
                  <a:cubicBezTo>
                    <a:pt x="329578" y="246386"/>
                    <a:pt x="296500" y="260087"/>
                    <a:pt x="262011" y="260087"/>
                  </a:cubicBezTo>
                  <a:lnTo>
                    <a:pt x="130044" y="260087"/>
                  </a:lnTo>
                  <a:cubicBezTo>
                    <a:pt x="95554" y="260087"/>
                    <a:pt x="62477" y="246386"/>
                    <a:pt x="38089" y="221998"/>
                  </a:cubicBezTo>
                  <a:cubicBezTo>
                    <a:pt x="13701" y="197610"/>
                    <a:pt x="0" y="164533"/>
                    <a:pt x="0" y="130044"/>
                  </a:cubicBezTo>
                  <a:lnTo>
                    <a:pt x="0" y="130044"/>
                  </a:lnTo>
                  <a:cubicBezTo>
                    <a:pt x="0" y="95554"/>
                    <a:pt x="13701" y="62477"/>
                    <a:pt x="38089" y="38089"/>
                  </a:cubicBezTo>
                  <a:cubicBezTo>
                    <a:pt x="62477" y="13701"/>
                    <a:pt x="95554" y="0"/>
                    <a:pt x="1300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rnd">
              <a:solidFill>
                <a:srgbClr val="FF0000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392054" cy="317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631221" y="2441341"/>
            <a:ext cx="5071220" cy="7597334"/>
          </a:xfrm>
          <a:custGeom>
            <a:avLst/>
            <a:gdLst/>
            <a:ahLst/>
            <a:cxnLst/>
            <a:rect l="l" t="t" r="r" b="b"/>
            <a:pathLst>
              <a:path w="5071220" h="7597334">
                <a:moveTo>
                  <a:pt x="0" y="0"/>
                </a:moveTo>
                <a:lnTo>
                  <a:pt x="5071221" y="0"/>
                </a:lnTo>
                <a:lnTo>
                  <a:pt x="5071221" y="7597334"/>
                </a:lnTo>
                <a:lnTo>
                  <a:pt x="0" y="75973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2550640" y="8926373"/>
            <a:ext cx="5299144" cy="987519"/>
            <a:chOff x="0" y="0"/>
            <a:chExt cx="1395659" cy="2600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95659" cy="260087"/>
            </a:xfrm>
            <a:custGeom>
              <a:avLst/>
              <a:gdLst/>
              <a:ahLst/>
              <a:cxnLst/>
              <a:rect l="l" t="t" r="r" b="b"/>
              <a:pathLst>
                <a:path w="1395659" h="260087">
                  <a:moveTo>
                    <a:pt x="74510" y="0"/>
                  </a:moveTo>
                  <a:lnTo>
                    <a:pt x="1321150" y="0"/>
                  </a:lnTo>
                  <a:cubicBezTo>
                    <a:pt x="1340911" y="0"/>
                    <a:pt x="1359863" y="7850"/>
                    <a:pt x="1373836" y="21823"/>
                  </a:cubicBezTo>
                  <a:cubicBezTo>
                    <a:pt x="1387809" y="35797"/>
                    <a:pt x="1395659" y="54749"/>
                    <a:pt x="1395659" y="74510"/>
                  </a:cubicBezTo>
                  <a:lnTo>
                    <a:pt x="1395659" y="185578"/>
                  </a:lnTo>
                  <a:cubicBezTo>
                    <a:pt x="1395659" y="226728"/>
                    <a:pt x="1362300" y="260087"/>
                    <a:pt x="1321150" y="260087"/>
                  </a:cubicBezTo>
                  <a:lnTo>
                    <a:pt x="74510" y="260087"/>
                  </a:lnTo>
                  <a:cubicBezTo>
                    <a:pt x="33359" y="260087"/>
                    <a:pt x="0" y="226728"/>
                    <a:pt x="0" y="185578"/>
                  </a:cubicBezTo>
                  <a:lnTo>
                    <a:pt x="0" y="74510"/>
                  </a:lnTo>
                  <a:cubicBezTo>
                    <a:pt x="0" y="33359"/>
                    <a:pt x="33359" y="0"/>
                    <a:pt x="7451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rnd">
              <a:solidFill>
                <a:srgbClr val="FF0000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395659" cy="317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19532" y="3555247"/>
            <a:ext cx="17668468" cy="4824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4"/>
              </a:lnSpc>
            </a:pPr>
            <a:r>
              <a:rPr lang="en-US" sz="4942" spc="-518" dirty="0" err="1">
                <a:solidFill>
                  <a:srgbClr val="265F61"/>
                </a:solidFill>
                <a:latin typeface="Arial Unicode"/>
                <a:ea typeface="Arial Unicode"/>
                <a:cs typeface="Arial Unicode"/>
                <a:sym typeface="Arial Unicode"/>
              </a:rPr>
              <a:t>皆様からのご質問は</a:t>
            </a:r>
            <a:endParaRPr lang="en-US" sz="4942" spc="-518" dirty="0">
              <a:solidFill>
                <a:srgbClr val="265F61"/>
              </a:solidFill>
              <a:latin typeface="Arial Unicode"/>
              <a:ea typeface="Arial Unicode"/>
              <a:cs typeface="Arial Unicode"/>
              <a:sym typeface="Arial Unicode"/>
            </a:endParaRPr>
          </a:p>
          <a:p>
            <a:pPr algn="l">
              <a:lnSpc>
                <a:spcPts val="5634"/>
              </a:lnSpc>
            </a:pPr>
            <a:r>
              <a:rPr lang="en-US" sz="4942" spc="-518" dirty="0" err="1">
                <a:solidFill>
                  <a:srgbClr val="265F61"/>
                </a:solidFill>
                <a:latin typeface="Arial Unicode"/>
                <a:ea typeface="Arial Unicode"/>
                <a:cs typeface="Arial Unicode"/>
                <a:sym typeface="Arial Unicode"/>
              </a:rPr>
              <a:t>ZOOMのQ＆A機能からお願いいたします</a:t>
            </a:r>
            <a:r>
              <a:rPr lang="en-US" sz="4942" spc="-518" dirty="0">
                <a:solidFill>
                  <a:srgbClr val="265F61"/>
                </a:solidFill>
                <a:latin typeface="Arial Unicode"/>
                <a:ea typeface="Arial Unicode"/>
                <a:cs typeface="Arial Unicode"/>
                <a:sym typeface="Arial Unicode"/>
              </a:rPr>
              <a:t>。</a:t>
            </a:r>
          </a:p>
          <a:p>
            <a:pPr algn="l">
              <a:lnSpc>
                <a:spcPts val="5634"/>
              </a:lnSpc>
            </a:pPr>
            <a:endParaRPr lang="en-US" sz="4942" spc="-518" dirty="0">
              <a:solidFill>
                <a:srgbClr val="265F61"/>
              </a:solidFill>
              <a:latin typeface="Arial Unicode"/>
              <a:ea typeface="Arial Unicode"/>
              <a:cs typeface="Arial Unicode"/>
              <a:sym typeface="Arial Unicode"/>
            </a:endParaRPr>
          </a:p>
          <a:p>
            <a:pPr algn="l">
              <a:lnSpc>
                <a:spcPts val="5634"/>
              </a:lnSpc>
            </a:pPr>
            <a:r>
              <a:rPr lang="en-US" sz="4942" spc="-518" dirty="0" err="1">
                <a:solidFill>
                  <a:srgbClr val="265F61"/>
                </a:solidFill>
                <a:latin typeface="Arial Unicode"/>
                <a:ea typeface="Arial Unicode"/>
                <a:cs typeface="Arial Unicode"/>
                <a:sym typeface="Arial Unicode"/>
              </a:rPr>
              <a:t>また、他の方からのご質問で</a:t>
            </a:r>
            <a:r>
              <a:rPr lang="en-US" sz="4942" spc="-518" dirty="0">
                <a:solidFill>
                  <a:srgbClr val="265F61"/>
                </a:solidFill>
                <a:latin typeface="Arial Unicode"/>
                <a:ea typeface="Arial Unicode"/>
                <a:cs typeface="Arial Unicode"/>
                <a:sym typeface="Arial Unicode"/>
              </a:rPr>
              <a:t>、</a:t>
            </a:r>
          </a:p>
          <a:p>
            <a:pPr algn="l">
              <a:lnSpc>
                <a:spcPts val="5634"/>
              </a:lnSpc>
            </a:pPr>
            <a:r>
              <a:rPr lang="en-US" sz="4942" spc="-518" dirty="0" err="1">
                <a:solidFill>
                  <a:srgbClr val="265F61"/>
                </a:solidFill>
                <a:latin typeface="Arial Unicode"/>
                <a:ea typeface="Arial Unicode"/>
                <a:cs typeface="Arial Unicode"/>
                <a:sym typeface="Arial Unicode"/>
              </a:rPr>
              <a:t>その質問に賛同される</a:t>
            </a:r>
            <a:endParaRPr lang="en-US" sz="4942" spc="-518" dirty="0">
              <a:solidFill>
                <a:srgbClr val="265F61"/>
              </a:solidFill>
              <a:latin typeface="Arial Unicode"/>
              <a:ea typeface="Arial Unicode"/>
              <a:cs typeface="Arial Unicode"/>
              <a:sym typeface="Arial Unicode"/>
            </a:endParaRPr>
          </a:p>
          <a:p>
            <a:pPr algn="l">
              <a:lnSpc>
                <a:spcPts val="5634"/>
              </a:lnSpc>
            </a:pPr>
            <a:r>
              <a:rPr lang="en-US" sz="4942" spc="-518" dirty="0" err="1">
                <a:solidFill>
                  <a:srgbClr val="265F61"/>
                </a:solidFill>
                <a:latin typeface="Arial Unicode"/>
                <a:ea typeface="Arial Unicode"/>
                <a:cs typeface="Arial Unicode"/>
                <a:sym typeface="Arial Unicode"/>
              </a:rPr>
              <a:t>ものには</a:t>
            </a:r>
            <a:r>
              <a:rPr lang="en-US" sz="4942" spc="-518" dirty="0">
                <a:solidFill>
                  <a:srgbClr val="265F61"/>
                </a:solidFill>
                <a:latin typeface="Arial Unicode"/>
                <a:ea typeface="Arial Unicode"/>
                <a:cs typeface="Arial Unicode"/>
                <a:sym typeface="Arial Unicode"/>
              </a:rPr>
              <a:t>👍</a:t>
            </a:r>
            <a:r>
              <a:rPr lang="en-US" sz="4942" spc="-518" dirty="0" err="1">
                <a:solidFill>
                  <a:srgbClr val="265F61"/>
                </a:solidFill>
                <a:latin typeface="Arial Unicode"/>
                <a:ea typeface="Arial Unicode"/>
                <a:cs typeface="Arial Unicode"/>
                <a:sym typeface="Arial Unicode"/>
              </a:rPr>
              <a:t>をクリックしてください</a:t>
            </a:r>
            <a:r>
              <a:rPr lang="en-US" sz="4942" spc="-518" dirty="0">
                <a:solidFill>
                  <a:srgbClr val="265F61"/>
                </a:solidFill>
                <a:latin typeface="Arial Unicode"/>
                <a:ea typeface="Arial Unicode"/>
                <a:cs typeface="Arial Unicode"/>
                <a:sym typeface="Arial Unicode"/>
              </a:rPr>
              <a:t>。</a:t>
            </a:r>
          </a:p>
          <a:p>
            <a:pPr algn="l">
              <a:lnSpc>
                <a:spcPts val="4266"/>
              </a:lnSpc>
            </a:pPr>
            <a:r>
              <a:rPr lang="en-US" sz="3742" spc="-392" dirty="0">
                <a:solidFill>
                  <a:srgbClr val="265F61"/>
                </a:solidFill>
                <a:latin typeface="Arial Unicode"/>
                <a:ea typeface="Arial Unicode"/>
                <a:cs typeface="Arial Unicode"/>
                <a:sym typeface="Arial Unicode"/>
              </a:rPr>
              <a:t>（👍</a:t>
            </a:r>
            <a:r>
              <a:rPr lang="en-US" sz="3742" spc="-392" dirty="0" err="1">
                <a:solidFill>
                  <a:srgbClr val="265F61"/>
                </a:solidFill>
                <a:latin typeface="Arial Unicode"/>
                <a:ea typeface="Arial Unicode"/>
                <a:cs typeface="Arial Unicode"/>
                <a:sym typeface="Arial Unicode"/>
              </a:rPr>
              <a:t>が多いものを優先的に取り上げさせていただきます</a:t>
            </a:r>
            <a:r>
              <a:rPr lang="en-US" sz="3742" spc="-392" dirty="0">
                <a:solidFill>
                  <a:srgbClr val="265F61"/>
                </a:solidFill>
                <a:latin typeface="Arial Unicode"/>
                <a:ea typeface="Arial Unicode"/>
                <a:cs typeface="Arial Unicode"/>
                <a:sym typeface="Arial Unicode"/>
              </a:rPr>
              <a:t>。）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2550640" y="4923775"/>
            <a:ext cx="1055920" cy="563717"/>
            <a:chOff x="0" y="0"/>
            <a:chExt cx="278102" cy="14846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78102" cy="148469"/>
            </a:xfrm>
            <a:custGeom>
              <a:avLst/>
              <a:gdLst/>
              <a:ahLst/>
              <a:cxnLst/>
              <a:rect l="l" t="t" r="r" b="b"/>
              <a:pathLst>
                <a:path w="278102" h="148469">
                  <a:moveTo>
                    <a:pt x="74234" y="0"/>
                  </a:moveTo>
                  <a:lnTo>
                    <a:pt x="203868" y="0"/>
                  </a:lnTo>
                  <a:cubicBezTo>
                    <a:pt x="223556" y="0"/>
                    <a:pt x="242438" y="7821"/>
                    <a:pt x="256360" y="21743"/>
                  </a:cubicBezTo>
                  <a:cubicBezTo>
                    <a:pt x="270281" y="35664"/>
                    <a:pt x="278102" y="54546"/>
                    <a:pt x="278102" y="74234"/>
                  </a:cubicBezTo>
                  <a:lnTo>
                    <a:pt x="278102" y="74234"/>
                  </a:lnTo>
                  <a:cubicBezTo>
                    <a:pt x="278102" y="115233"/>
                    <a:pt x="244867" y="148469"/>
                    <a:pt x="203868" y="148469"/>
                  </a:cubicBezTo>
                  <a:lnTo>
                    <a:pt x="74234" y="148469"/>
                  </a:lnTo>
                  <a:cubicBezTo>
                    <a:pt x="33236" y="148469"/>
                    <a:pt x="0" y="115233"/>
                    <a:pt x="0" y="74234"/>
                  </a:cubicBezTo>
                  <a:lnTo>
                    <a:pt x="0" y="74234"/>
                  </a:lnTo>
                  <a:cubicBezTo>
                    <a:pt x="0" y="33236"/>
                    <a:pt x="33236" y="0"/>
                    <a:pt x="742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rnd">
              <a:solidFill>
                <a:srgbClr val="FF0000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278102" cy="2056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66</Words>
  <Application>Microsoft Office PowerPoint</Application>
  <PresentationFormat>ユーザー設定</PresentationFormat>
  <Paragraphs>19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9" baseType="lpstr">
      <vt:lpstr>Poppins</vt:lpstr>
      <vt:lpstr>Calibri</vt:lpstr>
      <vt:lpstr>Arial Unicode</vt:lpstr>
      <vt:lpstr>Arial</vt:lpstr>
      <vt:lpstr>League Spartan</vt:lpstr>
      <vt:lpstr>Office Theme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タイトル 日時：2025年2月19日（水）18：00～19：30</dc:title>
  <dc:creator>石塚伸子</dc:creator>
  <cp:lastModifiedBy>Hotmail 中道浩</cp:lastModifiedBy>
  <cp:revision>4</cp:revision>
  <dcterms:created xsi:type="dcterms:W3CDTF">2006-08-16T00:00:00Z</dcterms:created>
  <dcterms:modified xsi:type="dcterms:W3CDTF">2025-08-21T07:43:41Z</dcterms:modified>
  <dc:identifier>DAGdF1IfPlU</dc:identifier>
</cp:coreProperties>
</file>